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1"/>
  </p:sldMasterIdLst>
  <p:sldIdLst>
    <p:sldId id="259" r:id="rId2"/>
    <p:sldId id="258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33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23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1180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847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5563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798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8815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62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605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415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817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422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420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777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249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FB27B-13DE-4102-B76C-00A249C0C4AF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6ACFCF-1D77-473C-8D92-94DAA9C2B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068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«Скрайбинг» в ДОУ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avatars.mds.yandex.net/i?id=a967082ebf37dd1b0e6467ca2568cc9a_l-5735248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389" y="1436914"/>
            <a:ext cx="7525554" cy="49805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601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54182" y="304800"/>
            <a:ext cx="8589819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этапы скрайбинга</a:t>
            </a:r>
          </a:p>
          <a:p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и самое важное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это научиться выделять основной смысл, который вы хотите донести до людей. Часто бывает, что за путаницей большого количества слов, текста или картинок люди теряют суть вашего рассказа.</a:t>
            </a:r>
          </a:p>
          <a:p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Поэтому рекомендуем выстраивать подготовку следующим образом:</a:t>
            </a:r>
          </a:p>
          <a:p>
            <a:pPr>
              <a:buFont typeface="+mj-lt"/>
              <a:buAutoNum type="arabicPeriod"/>
            </a:pP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идею.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Она должна быть понятной и цеплять аудиторию.</a:t>
            </a:r>
          </a:p>
          <a:p>
            <a:pPr>
              <a:buFont typeface="+mj-lt"/>
              <a:buAutoNum type="arabicPeriod"/>
            </a:pP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сценарий. 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продумайте и запишите, что у вас будет говориться и какими образами будет передаваться смысл.</a:t>
            </a:r>
          </a:p>
          <a:p>
            <a:pPr>
              <a:buFont typeface="+mj-lt"/>
              <a:buAutoNum type="arabicPeriod"/>
            </a:pP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Отрисовать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скетчи</a:t>
            </a:r>
            <a:r>
              <a:rPr lang="ru-RU" sz="24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Их количество и скорость, с который вы их создаёте, должны совпадать со временем на озвучивание.</a:t>
            </a:r>
          </a:p>
          <a:p>
            <a:pPr>
              <a:buFont typeface="+mj-lt"/>
              <a:buAutoNum type="arabicPeriod"/>
            </a:pP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Смонтировать видеоролик или провести </a:t>
            </a:r>
            <a:r>
              <a:rPr lang="ru-RU" sz="2400" b="1" i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-сессию.</a:t>
            </a:r>
          </a:p>
          <a:p>
            <a:pPr>
              <a:buFont typeface="+mj-lt"/>
              <a:buAutoNum type="arabicPeriod"/>
            </a:pPr>
            <a:r>
              <a:rPr lang="ru-RU" sz="2400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Посмотреть на восхищенные лица слушателей. :)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738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6" y="387927"/>
            <a:ext cx="84235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использования скрайбинга расширяется  не только словарный запас, но и знания об окружающем мире. Появляется желание пересказывать - ребенок понимает, что это совсем не трудно. Заучивание стихов превращается в игру, которая очень нравится детям. Это является одним из эффективных способов развития речи дошкольников, и таких основных психических процессов  как память, внимание, образное мышление.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i.pinimg.com/originals/17/35/2c/17352cf99347450b015cc20877f897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73" y="3080326"/>
            <a:ext cx="5375564" cy="35837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691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bipbap.ru/wp-content/uploads/2017/10/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4349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4115" y="406400"/>
            <a:ext cx="901337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i="0" dirty="0" smtClean="0">
              <a:solidFill>
                <a:srgbClr val="002060"/>
              </a:solidFill>
              <a:effectLst/>
              <a:latin typeface="Roboto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Roboto"/>
              </a:rPr>
              <a:t>    ЧТО ТАКОЕ СКРАЙБИНГ</a:t>
            </a:r>
          </a:p>
          <a:p>
            <a:r>
              <a:rPr lang="ru-RU" sz="3200" b="1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Скрайбинг</a:t>
            </a:r>
            <a:r>
              <a:rPr lang="ru-RU" sz="3200" b="0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(от английского </a:t>
            </a:r>
            <a:r>
              <a:rPr lang="ru-RU" sz="3200" b="0" i="0" dirty="0" err="1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scribe</a:t>
            </a:r>
            <a:r>
              <a:rPr lang="ru-RU" sz="3200" b="0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набросать эскизы или рисунки) — новейшая техника презентации, в которой речь оратора иллюстрируется «на лету» рисунками на белой доске (или листе бумаги), </a:t>
            </a:r>
          </a:p>
          <a:p>
            <a:r>
              <a:rPr lang="ru-RU" sz="3200" b="0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Сейчас</a:t>
            </a:r>
            <a:r>
              <a:rPr lang="ru-RU" sz="3200" b="1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скрайбинг</a:t>
            </a:r>
            <a:r>
              <a:rPr lang="ru-RU" sz="3200" b="0" i="0" dirty="0" smtClean="0">
                <a:solidFill>
                  <a:srgbClr val="01010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— инновационная технология, с помощью которой можно привлечь внимание слушателей, обеспечить их дополнительной информацией.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173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fsd.multiurok.ru/html/2018/11/28/s_5bfe15eb88f28/img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3" t="5957" r="7065" b="1980"/>
          <a:stretch/>
        </p:blipFill>
        <p:spPr bwMode="auto">
          <a:xfrm>
            <a:off x="301625" y="295945"/>
            <a:ext cx="7199555" cy="5883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ndrew parks house. andrew-parks-house. 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" r="54980"/>
          <a:stretch/>
        </p:blipFill>
        <p:spPr bwMode="auto">
          <a:xfrm>
            <a:off x="6411094" y="1122217"/>
            <a:ext cx="3023852" cy="34893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59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hareslide.ru/img/thumbs/f209f95227635061892ab79b0f915dd1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37" y="172099"/>
            <a:ext cx="8659090" cy="64943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228542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f.ppt-online.org/files/slide/i/Io1g7hRP9kLmGTjbliFMpN3ncsH0WeDSxAaJyz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" t="6250" r="6424" b="10670"/>
          <a:stretch/>
        </p:blipFill>
        <p:spPr bwMode="auto">
          <a:xfrm>
            <a:off x="235526" y="1025235"/>
            <a:ext cx="9099149" cy="4641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397516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4" descr="https://image.ua.market/storage/640x640/b/6/6/3/b663b5e8393008ac789d57078f0939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0" name="Picture 6" descr="https://i.ytimg.com/vi/_b30SUMxx54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91" y="1291356"/>
            <a:ext cx="7135091" cy="401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0255" y="160338"/>
            <a:ext cx="56249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Виды Скрайбинга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1.Скрайбинг рисованный</a:t>
            </a:r>
            <a:endParaRPr lang="ru-RU" sz="32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30036" y="5156001"/>
            <a:ext cx="674716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Рука человека рисует  картинки, схемы, записывает ключевые слова параллельно с текстом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357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kamgov.ru/files/2018/12/07/bb57873142c5cdc19ea558b0486152b5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" r="112"/>
          <a:stretch/>
        </p:blipFill>
        <p:spPr bwMode="auto">
          <a:xfrm>
            <a:off x="1246907" y="1047766"/>
            <a:ext cx="7024256" cy="3983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90800" y="290945"/>
            <a:ext cx="68462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2.Скрайбинг - аппликация. </a:t>
            </a:r>
            <a:r>
              <a:rPr lang="ru-RU" sz="3600" dirty="0">
                <a:solidFill>
                  <a:schemeClr val="accent4">
                    <a:lumMod val="50000"/>
                  </a:schemeClr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318655" y="5031430"/>
            <a:ext cx="85898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лист бумаги или любой другой фон  выкладываются (наклеиваются)  готовые изображения, соответствующие звучащему тексту.</a:t>
            </a:r>
          </a:p>
        </p:txBody>
      </p:sp>
    </p:spTree>
    <p:extLst>
      <p:ext uri="{BB962C8B-B14F-4D97-AF65-F5344CB8AC3E}">
        <p14:creationId xmlns:p14="http://schemas.microsoft.com/office/powerpoint/2010/main" val="2886727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hareslide.ru/img/thumbs/ba5870476c06bd3bf00cb2f14155960c-800x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7" t="13091" r="5314"/>
          <a:stretch/>
        </p:blipFill>
        <p:spPr bwMode="auto">
          <a:xfrm>
            <a:off x="387929" y="788229"/>
            <a:ext cx="6664035" cy="4638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9564" y="263236"/>
            <a:ext cx="6256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Скрайбинг магнитный</a:t>
            </a:r>
            <a:r>
              <a:rPr lang="ru-RU" sz="32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 </a:t>
            </a:r>
            <a:r>
              <a:rPr lang="ru-RU" sz="3200" dirty="0">
                <a:solidFill>
                  <a:srgbClr val="01010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540326" y="5611718"/>
            <a:ext cx="7509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Похож на аппликационный, единственное различие – готовые изображения крепятся магнитами на презентационную магнитную доску.</a:t>
            </a:r>
          </a:p>
        </p:txBody>
      </p:sp>
    </p:spTree>
    <p:extLst>
      <p:ext uri="{BB962C8B-B14F-4D97-AF65-F5344CB8AC3E}">
        <p14:creationId xmlns:p14="http://schemas.microsoft.com/office/powerpoint/2010/main" val="310584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Тренинг по созданию визуализации/скрайбинга онлайн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20" y="1342231"/>
            <a:ext cx="6237524" cy="375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63091" y="429491"/>
            <a:ext cx="518775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10101"/>
                </a:solidFill>
                <a:latin typeface="+mj-lt"/>
                <a:cs typeface="Times New Roman" panose="02020603050405020304" pitchFamily="18" charset="0"/>
              </a:rPr>
              <a:t>4.Скрайбинг компьютерный</a:t>
            </a:r>
            <a:r>
              <a:rPr lang="ru-RU" sz="2800" dirty="0">
                <a:solidFill>
                  <a:srgbClr val="010101"/>
                </a:solidFill>
                <a:latin typeface="+mj-lt"/>
                <a:cs typeface="Times New Roman" panose="02020603050405020304" pitchFamily="18" charset="0"/>
              </a:rPr>
              <a:t>. </a:t>
            </a:r>
            <a:endParaRPr lang="ru-RU" sz="2800" dirty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V="1">
            <a:off x="665018" y="5243593"/>
            <a:ext cx="79525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1010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создании компьютерного скрайбинга используются специальные программы и онлайн-сервисы.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83607099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143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Roboto</vt:lpstr>
      <vt:lpstr>Times New Roman</vt:lpstr>
      <vt:lpstr>Trebuchet MS</vt:lpstr>
      <vt:lpstr>Wingdings 3</vt:lpstr>
      <vt:lpstr>Аспект</vt:lpstr>
      <vt:lpstr> Технология «Скрайбинг» в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«Скрайбинг» в ДОУ</dc:title>
  <dc:creator>user</dc:creator>
  <cp:lastModifiedBy>user</cp:lastModifiedBy>
  <cp:revision>10</cp:revision>
  <dcterms:created xsi:type="dcterms:W3CDTF">2022-11-15T15:26:37Z</dcterms:created>
  <dcterms:modified xsi:type="dcterms:W3CDTF">2022-11-15T17:23:11Z</dcterms:modified>
</cp:coreProperties>
</file>